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58" r:id="rId5"/>
    <p:sldId id="259" r:id="rId6"/>
    <p:sldId id="261" r:id="rId7"/>
  </p:sldIdLst>
  <p:sldSz cx="12192000" cy="6858000"/>
  <p:notesSz cx="6797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3F3"/>
    <a:srgbClr val="1C3D62"/>
    <a:srgbClr val="A3D7DD"/>
    <a:srgbClr val="74C3CC"/>
    <a:srgbClr val="47B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59" d="100"/>
          <a:sy n="59" d="100"/>
        </p:scale>
        <p:origin x="42" y="31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3593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384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421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023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854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3156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52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6878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3385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3846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334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CD1C-F4C7-4EA9-A934-85231E33F6E2}" type="datetimeFigureOut">
              <a:rPr lang="ko-KR" altLang="en-US" smtClean="0"/>
              <a:t>2020-04-13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5361B-845C-485A-B92F-6151674565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70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821094" y="295780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5" name="_x266923120" descr="EMB00004cb4494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521" y="6110861"/>
            <a:ext cx="2411412" cy="53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_x266925856"/>
          <p:cNvSpPr>
            <a:spLocks noChangeArrowheads="1"/>
          </p:cNvSpPr>
          <p:nvPr/>
        </p:nvSpPr>
        <p:spPr bwMode="auto">
          <a:xfrm>
            <a:off x="1084433" y="3537935"/>
            <a:ext cx="4009588" cy="1730598"/>
          </a:xfrm>
          <a:prstGeom prst="rect">
            <a:avLst/>
          </a:prstGeom>
          <a:solidFill>
            <a:srgbClr val="DAE3F3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아이들과 </a:t>
            </a:r>
            <a:r>
              <a:rPr kumimoji="0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함께 </a:t>
            </a:r>
            <a:r>
              <a:rPr kumimoji="0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놀이할 수 있는 </a:t>
            </a:r>
            <a:endParaRPr kumimoji="0" lang="en-US" altLang="ko-KR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함초롬바탕" panose="02030604000101010101" pitchFamily="18" charset="-127"/>
              <a:ea typeface="나눔고딕 ExtraBold" panose="020D0904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즐거운 </a:t>
            </a:r>
            <a:r>
              <a:rPr kumimoji="0" lang="ko-KR" alt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‘</a:t>
            </a:r>
            <a:r>
              <a:rPr kumimoji="0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놀이키트</a:t>
            </a:r>
            <a:r>
              <a:rPr kumimoji="0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’</a:t>
            </a:r>
            <a:r>
              <a:rPr kumimoji="0" lang="ko-KR" alt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입니다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‘</a:t>
            </a:r>
            <a:r>
              <a:rPr kumimoji="0" lang="ko-KR" altLang="en-US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코로나</a:t>
            </a:r>
            <a:r>
              <a:rPr kumimoji="0" lang="en-US" altLang="ko-KR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19’</a:t>
            </a:r>
            <a:r>
              <a:rPr lang="ko-KR" altLang="en-US" sz="140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로 받은</a:t>
            </a:r>
            <a:r>
              <a:rPr kumimoji="0" lang="ko-KR" altLang="en-US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스트레스를 </a:t>
            </a:r>
            <a:endParaRPr kumimoji="0" lang="en-US" altLang="ko-KR" sz="1400" b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함초롬바탕" panose="02030604000101010101" pitchFamily="18" charset="-127"/>
              <a:ea typeface="나눔고딕 ExtraBold" panose="020D0904000000000000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아이들과 놀이하며</a:t>
            </a:r>
            <a:r>
              <a:rPr lang="en-US" altLang="ko-KR" sz="1400" dirty="0">
                <a:solidFill>
                  <a:srgbClr val="000000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r>
              <a:rPr kumimoji="0" lang="ko-KR" altLang="en-US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훨훨</a:t>
            </a:r>
            <a:r>
              <a:rPr kumimoji="0" lang="en-US" altLang="ko-KR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~ </a:t>
            </a:r>
            <a:r>
              <a:rPr kumimoji="0" lang="ko-KR" altLang="en-US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날려보세요</a:t>
            </a:r>
            <a:r>
              <a:rPr kumimoji="0" lang="en-US" altLang="ko-KR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kumimoji="0" lang="en-US" altLang="ko-KR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7260474" y="1515705"/>
            <a:ext cx="3627483" cy="3468898"/>
            <a:chOff x="4463838" y="818907"/>
            <a:chExt cx="3268800" cy="3571200"/>
          </a:xfrm>
        </p:grpSpPr>
        <p:grpSp>
          <p:nvGrpSpPr>
            <p:cNvPr id="15" name="그룹 14"/>
            <p:cNvGrpSpPr/>
            <p:nvPr/>
          </p:nvGrpSpPr>
          <p:grpSpPr>
            <a:xfrm>
              <a:off x="4463838" y="818907"/>
              <a:ext cx="3268800" cy="3571200"/>
              <a:chOff x="4463838" y="818907"/>
              <a:chExt cx="4518026" cy="4701040"/>
            </a:xfrm>
          </p:grpSpPr>
          <p:grpSp>
            <p:nvGrpSpPr>
              <p:cNvPr id="19" name="그룹 18"/>
              <p:cNvGrpSpPr/>
              <p:nvPr/>
            </p:nvGrpSpPr>
            <p:grpSpPr>
              <a:xfrm>
                <a:off x="8090768" y="2132429"/>
                <a:ext cx="590550" cy="811720"/>
                <a:chOff x="8058150" y="2407473"/>
                <a:chExt cx="590550" cy="596650"/>
              </a:xfrm>
              <a:noFill/>
            </p:grpSpPr>
            <p:sp>
              <p:nvSpPr>
                <p:cNvPr id="28" name="직사각형 27"/>
                <p:cNvSpPr/>
                <p:nvPr/>
              </p:nvSpPr>
              <p:spPr>
                <a:xfrm>
                  <a:off x="8201699" y="2617938"/>
                  <a:ext cx="295275" cy="386185"/>
                </a:xfrm>
                <a:prstGeom prst="rect">
                  <a:avLst/>
                </a:prstGeom>
                <a:grpFill/>
                <a:ln w="63500">
                  <a:solidFill>
                    <a:schemeClr val="accent5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9" name="모서리가 둥근 직사각형 28"/>
                <p:cNvSpPr/>
                <p:nvPr/>
              </p:nvSpPr>
              <p:spPr>
                <a:xfrm>
                  <a:off x="8058150" y="2407473"/>
                  <a:ext cx="590550" cy="224817"/>
                </a:xfrm>
                <a:prstGeom prst="roundRect">
                  <a:avLst/>
                </a:prstGeom>
                <a:grpFill/>
                <a:ln w="63500">
                  <a:solidFill>
                    <a:schemeClr val="accent5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cxnSp>
            <p:nvCxnSpPr>
              <p:cNvPr id="20" name="직선 연결선 19"/>
              <p:cNvCxnSpPr/>
              <p:nvPr/>
            </p:nvCxnSpPr>
            <p:spPr>
              <a:xfrm flipV="1">
                <a:off x="4923918" y="1531271"/>
                <a:ext cx="1942341" cy="1713656"/>
              </a:xfrm>
              <a:prstGeom prst="line">
                <a:avLst/>
              </a:prstGeom>
              <a:ln w="2540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6758027" y="1437998"/>
                <a:ext cx="1996288" cy="1840456"/>
              </a:xfrm>
              <a:prstGeom prst="line">
                <a:avLst/>
              </a:prstGeom>
              <a:ln w="254000"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2" name="그룹 21"/>
              <p:cNvGrpSpPr/>
              <p:nvPr/>
            </p:nvGrpSpPr>
            <p:grpSpPr>
              <a:xfrm>
                <a:off x="5328266" y="1976836"/>
                <a:ext cx="3025159" cy="3543111"/>
                <a:chOff x="5328266" y="1976836"/>
                <a:chExt cx="3025159" cy="3543111"/>
              </a:xfrm>
            </p:grpSpPr>
            <p:sp>
              <p:nvSpPr>
                <p:cNvPr id="25" name="직사각형 24"/>
                <p:cNvSpPr/>
                <p:nvPr/>
              </p:nvSpPr>
              <p:spPr>
                <a:xfrm>
                  <a:off x="5363502" y="3278454"/>
                  <a:ext cx="2929317" cy="2241493"/>
                </a:xfrm>
                <a:prstGeom prst="rect">
                  <a:avLst/>
                </a:prstGeom>
                <a:noFill/>
                <a:ln w="635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6" name="직사각형 25"/>
                <p:cNvSpPr/>
                <p:nvPr/>
              </p:nvSpPr>
              <p:spPr>
                <a:xfrm>
                  <a:off x="5438775" y="3224295"/>
                  <a:ext cx="2844517" cy="206559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이등변 삼각형 26"/>
                <p:cNvSpPr/>
                <p:nvPr/>
              </p:nvSpPr>
              <p:spPr>
                <a:xfrm>
                  <a:off x="5328266" y="1976836"/>
                  <a:ext cx="3025159" cy="1301618"/>
                </a:xfrm>
                <a:prstGeom prst="triangle">
                  <a:avLst/>
                </a:prstGeom>
                <a:noFill/>
                <a:ln w="635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3" name="구름 22"/>
              <p:cNvSpPr/>
              <p:nvPr/>
            </p:nvSpPr>
            <p:spPr>
              <a:xfrm rot="21303192">
                <a:off x="4463838" y="818907"/>
                <a:ext cx="1614048" cy="775625"/>
              </a:xfrm>
              <a:prstGeom prst="cloud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4" name="구름 23"/>
              <p:cNvSpPr/>
              <p:nvPr/>
            </p:nvSpPr>
            <p:spPr>
              <a:xfrm rot="252092">
                <a:off x="7905255" y="1245399"/>
                <a:ext cx="1076609" cy="565278"/>
              </a:xfrm>
              <a:prstGeom prst="cloud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accent5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16" name="_x115703232"/>
            <p:cNvSpPr>
              <a:spLocks noChangeArrowheads="1"/>
            </p:cNvSpPr>
            <p:nvPr/>
          </p:nvSpPr>
          <p:spPr bwMode="auto">
            <a:xfrm>
              <a:off x="5089319" y="3927432"/>
              <a:ext cx="2190750" cy="26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o-KR" sz="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나눔고딕" panose="020D0604000000000000" pitchFamily="50" charset="-127"/>
                  <a:ea typeface="나눔고딕" panose="020D0604000000000000" pitchFamily="50" charset="-127"/>
                </a:rPr>
                <a:t>CENTRAL SUPPORT CENTER FOR CHILDCARE</a:t>
              </a:r>
              <a:endParaRPr kumimoji="0" lang="en-US" altLang="ko-K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_x442804424"/>
            <p:cNvSpPr>
              <a:spLocks noChangeArrowheads="1"/>
            </p:cNvSpPr>
            <p:nvPr/>
          </p:nvSpPr>
          <p:spPr bwMode="auto">
            <a:xfrm>
              <a:off x="5216918" y="2971045"/>
              <a:ext cx="2351088" cy="754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o-KR" altLang="ko-KR" sz="4400" b="0" i="0" u="none" strike="noStrike" cap="none" normalizeH="0" baseline="0" dirty="0" smtClean="0">
                  <a:ln>
                    <a:noFill/>
                  </a:ln>
                  <a:solidFill>
                    <a:srgbClr val="4B87CB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놀</a:t>
              </a:r>
              <a:r>
                <a:rPr kumimoji="0" lang="ko-KR" altLang="ko-KR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면서</a:t>
              </a:r>
              <a:r>
                <a:rPr kumimoji="0" lang="ko-KR" altLang="en-US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 </a:t>
              </a:r>
              <a:r>
                <a:rPr kumimoji="0" lang="ko-KR" altLang="en-US" sz="4400" b="0" i="0" u="none" strike="noStrike" cap="none" normalizeH="0" baseline="0" dirty="0" smtClean="0">
                  <a:ln>
                    <a:noFill/>
                  </a:ln>
                  <a:solidFill>
                    <a:srgbClr val="1C3D62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자</a:t>
              </a:r>
              <a:r>
                <a:rPr kumimoji="0" lang="ko-KR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란다</a:t>
              </a:r>
              <a:endParaRPr kumimoji="0" lang="ko-KR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_x371103536"/>
            <p:cNvSpPr>
              <a:spLocks noChangeArrowheads="1"/>
            </p:cNvSpPr>
            <p:nvPr/>
          </p:nvSpPr>
          <p:spPr bwMode="auto">
            <a:xfrm>
              <a:off x="5713436" y="2025936"/>
              <a:ext cx="1411288" cy="528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ko-KR" altLang="ko-KR" sz="4000" b="0" i="0" u="none" strike="noStrike" cap="none" normalizeH="0" baseline="0" dirty="0" smtClean="0">
                  <a:ln>
                    <a:noFill/>
                  </a:ln>
                  <a:solidFill>
                    <a:srgbClr val="3A3C84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집</a:t>
              </a:r>
              <a:r>
                <a:rPr kumimoji="0" lang="ko-KR" altLang="ko-KR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에</a:t>
              </a:r>
              <a:r>
                <a:rPr kumimoji="0" lang="ko-KR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함초롬바탕" panose="02030604000101010101" pitchFamily="18" charset="-127"/>
                  <a:ea typeface="나눔고딕 ExtraBold" panose="020D0904000000000000" pitchFamily="50" charset="-127"/>
                </a:rPr>
                <a:t>서도</a:t>
              </a:r>
              <a:endParaRPr kumimoji="0" lang="ko-KR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1025" name="_x51493648" descr="EMB00002440093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3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그림 30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979" y="2152204"/>
            <a:ext cx="2230497" cy="1290857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07370" y="52175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" name="_x201699064" descr="EMB00000198084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9"/>
          <a:stretch>
            <a:fillRect/>
          </a:stretch>
        </p:blipFill>
        <p:spPr bwMode="auto">
          <a:xfrm>
            <a:off x="2045446" y="5484871"/>
            <a:ext cx="2087563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_x266923120" descr="EMB00004cb4494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509" y="6157413"/>
            <a:ext cx="2411412" cy="53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_x201699064" descr="EMB00000198084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29"/>
          <a:stretch>
            <a:fillRect/>
          </a:stretch>
        </p:blipFill>
        <p:spPr bwMode="auto">
          <a:xfrm>
            <a:off x="8030434" y="5531423"/>
            <a:ext cx="2087563" cy="579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5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x266919592"/>
          <p:cNvSpPr>
            <a:spLocks noChangeArrowheads="1"/>
          </p:cNvSpPr>
          <p:nvPr/>
        </p:nvSpPr>
        <p:spPr bwMode="auto">
          <a:xfrm>
            <a:off x="1252163" y="678830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떨어지는 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스카프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잡기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_x266926792"/>
          <p:cNvSpPr>
            <a:spLocks noChangeArrowheads="1"/>
          </p:cNvSpPr>
          <p:nvPr/>
        </p:nvSpPr>
        <p:spPr bwMode="auto">
          <a:xfrm>
            <a:off x="1026021" y="1390261"/>
            <a:ext cx="4229100" cy="4677293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_x266939104"/>
          <p:cNvSpPr>
            <a:spLocks noChangeArrowheads="1"/>
          </p:cNvSpPr>
          <p:nvPr/>
        </p:nvSpPr>
        <p:spPr bwMode="auto">
          <a:xfrm>
            <a:off x="1252163" y="1674823"/>
            <a:ext cx="1006475" cy="273982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_x266938168"/>
          <p:cNvSpPr>
            <a:spLocks noChangeArrowheads="1"/>
          </p:cNvSpPr>
          <p:nvPr/>
        </p:nvSpPr>
        <p:spPr bwMode="auto">
          <a:xfrm>
            <a:off x="1252163" y="2294495"/>
            <a:ext cx="1006475" cy="273981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7742" y="2544967"/>
            <a:ext cx="393738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여러 가지 색깔의 스카프를 탐색해요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스카프를 높이 던져보고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떨어지는 스카프를 잡아요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(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위에서 떨어지는 스카프를 보면서 움직이기 때문에 </a:t>
            </a:r>
          </a:p>
          <a:p>
            <a:pPr fontAlgn="base">
              <a:lnSpc>
                <a:spcPct val="180000"/>
              </a:lnSpc>
            </a:pP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주변에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위험한 물건이 없도록 사전에 정리해주세요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손으로 잡기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떨어지는 스카프 속으로 들어가기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바구니로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받기 등 다양한 방법으로 놀이해요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_x266919592"/>
          <p:cNvSpPr>
            <a:spLocks noChangeArrowheads="1"/>
          </p:cNvSpPr>
          <p:nvPr/>
        </p:nvSpPr>
        <p:spPr bwMode="auto">
          <a:xfrm>
            <a:off x="7361840" y="696193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sz="2400" dirty="0" smtClean="0">
                <a:solidFill>
                  <a:srgbClr val="FFFF00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스카프 </a:t>
            </a:r>
            <a:r>
              <a:rPr lang="ko-KR" altLang="en-US" sz="2400" dirty="0" smtClean="0">
                <a:solidFill>
                  <a:schemeClr val="bg1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꼬리잡기</a:t>
            </a:r>
            <a:endParaRPr kumimoji="0" lang="ko-KR" altLang="ko-KR" sz="18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_x266926792"/>
          <p:cNvSpPr>
            <a:spLocks noChangeArrowheads="1"/>
          </p:cNvSpPr>
          <p:nvPr/>
        </p:nvSpPr>
        <p:spPr bwMode="auto">
          <a:xfrm>
            <a:off x="7137571" y="1390261"/>
            <a:ext cx="4229100" cy="4661331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_x266939104"/>
          <p:cNvSpPr>
            <a:spLocks noChangeArrowheads="1"/>
          </p:cNvSpPr>
          <p:nvPr/>
        </p:nvSpPr>
        <p:spPr bwMode="auto">
          <a:xfrm>
            <a:off x="7361840" y="1671841"/>
            <a:ext cx="1006475" cy="273047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_x266938168"/>
          <p:cNvSpPr>
            <a:spLocks noChangeArrowheads="1"/>
          </p:cNvSpPr>
          <p:nvPr/>
        </p:nvSpPr>
        <p:spPr bwMode="auto">
          <a:xfrm>
            <a:off x="7361840" y="2214346"/>
            <a:ext cx="1006475" cy="273046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39345" y="2487392"/>
            <a:ext cx="3954731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스카프를 허리에 꽂아 꼬리를 만들어요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스카프를 꽂은 사람이 움직이면 스카프를 꽂지 않은 </a:t>
            </a:r>
          </a:p>
          <a:p>
            <a:pPr fontAlgn="base">
              <a:lnSpc>
                <a:spcPct val="180000"/>
              </a:lnSpc>
            </a:pP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사람이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따라 움직이며 스카프 꼬리를 잡아보세요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역할을 바꿔가며 꼬리잡기를 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활동이 익숙해지면 다 같이 꼬리를 만들어 서로의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꼬리를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잡아보아요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27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3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그림 7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54" y="4692584"/>
            <a:ext cx="1440000" cy="1080000"/>
          </a:xfrm>
          <a:prstGeom prst="rect">
            <a:avLst/>
          </a:prstGeom>
        </p:spPr>
      </p:pic>
      <p:pic>
        <p:nvPicPr>
          <p:cNvPr id="12" name="그림 11"/>
          <p:cNvPicPr preferRelativeResize="0"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42" y="4512584"/>
            <a:ext cx="1440000" cy="1440000"/>
          </a:xfrm>
          <a:prstGeom prst="rect">
            <a:avLst/>
          </a:prstGeom>
        </p:spPr>
      </p:pic>
      <p:pic>
        <p:nvPicPr>
          <p:cNvPr id="13" name="그림 12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587" y="4692584"/>
            <a:ext cx="1440000" cy="1080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258638" y="1538405"/>
            <a:ext cx="2996483" cy="76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스카프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/>
            <a:endParaRPr lang="en-US" altLang="ko-KR" sz="500" spc="-15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/>
            <a:r>
              <a:rPr lang="en-US" altLang="ko-KR" sz="11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※ </a:t>
            </a:r>
            <a:r>
              <a:rPr lang="ko-KR" altLang="en-US" sz="11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가정에 있는 다양한 색감의 스카프와 보자기 </a:t>
            </a:r>
            <a:r>
              <a:rPr lang="ko-KR" altLang="en-US" sz="11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endParaRPr lang="en-US" altLang="ko-KR" sz="11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/>
            <a:r>
              <a:rPr lang="en-US" altLang="ko-KR" sz="11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1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1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등을 </a:t>
            </a:r>
            <a:r>
              <a:rPr lang="ko-KR" altLang="en-US" sz="11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활용할 수 있어요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73876" y="1640009"/>
            <a:ext cx="2996483" cy="309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스카프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498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x266919592"/>
          <p:cNvSpPr>
            <a:spLocks noChangeArrowheads="1"/>
          </p:cNvSpPr>
          <p:nvPr/>
        </p:nvSpPr>
        <p:spPr bwMode="auto">
          <a:xfrm>
            <a:off x="1252163" y="678830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조물조물 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점토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놀이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_x266926792"/>
          <p:cNvSpPr>
            <a:spLocks noChangeArrowheads="1"/>
          </p:cNvSpPr>
          <p:nvPr/>
        </p:nvSpPr>
        <p:spPr bwMode="auto">
          <a:xfrm>
            <a:off x="1026021" y="1390261"/>
            <a:ext cx="4229100" cy="4677293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_x266939104"/>
          <p:cNvSpPr>
            <a:spLocks noChangeArrowheads="1"/>
          </p:cNvSpPr>
          <p:nvPr/>
        </p:nvSpPr>
        <p:spPr bwMode="auto">
          <a:xfrm>
            <a:off x="1252163" y="1674823"/>
            <a:ext cx="1006475" cy="273982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_x266938168"/>
          <p:cNvSpPr>
            <a:spLocks noChangeArrowheads="1"/>
          </p:cNvSpPr>
          <p:nvPr/>
        </p:nvSpPr>
        <p:spPr bwMode="auto">
          <a:xfrm>
            <a:off x="1252163" y="2294495"/>
            <a:ext cx="1006475" cy="273981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4587" y="2544967"/>
            <a:ext cx="4025929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80000"/>
              </a:lnSpc>
            </a:pP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색깔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점토를 손으로 뭉쳐 동그란 모양도 만들고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바닥에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대고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손바닥으로 굴려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길쭉한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모양으로도 만들어요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놀이용 칼을 사용해 다양한 크기로 점토를 잘라요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알록달록 점토를 그릇에 담아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맛있는 음식 만들기 </a:t>
            </a:r>
          </a:p>
          <a:p>
            <a:pPr fontAlgn="base">
              <a:lnSpc>
                <a:spcPct val="180000"/>
              </a:lnSpc>
            </a:pP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놀이해요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_x266919592"/>
          <p:cNvSpPr>
            <a:spLocks noChangeArrowheads="1"/>
          </p:cNvSpPr>
          <p:nvPr/>
        </p:nvSpPr>
        <p:spPr bwMode="auto">
          <a:xfrm>
            <a:off x="7361840" y="696193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sz="2400" spc="-15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말랑말랑 </a:t>
            </a:r>
            <a:r>
              <a:rPr lang="ko-KR" altLang="en-US" sz="2400" spc="-150" dirty="0" smtClean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점토</a:t>
            </a:r>
            <a:r>
              <a:rPr lang="ko-KR" altLang="en-US" sz="2400" spc="-15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로 얼굴 만들기 </a:t>
            </a:r>
            <a:endParaRPr kumimoji="0" lang="ko-KR" altLang="ko-KR" sz="1800" b="0" i="0" u="none" strike="noStrike" cap="none" spc="-150" normalizeH="0" dirty="0" smtClean="0">
              <a:ln>
                <a:noFill/>
              </a:ln>
              <a:solidFill>
                <a:schemeClr val="bg1"/>
              </a:solidFill>
              <a:effectLst/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1" name="_x266926792"/>
          <p:cNvSpPr>
            <a:spLocks noChangeArrowheads="1"/>
          </p:cNvSpPr>
          <p:nvPr/>
        </p:nvSpPr>
        <p:spPr bwMode="auto">
          <a:xfrm>
            <a:off x="7137571" y="1390261"/>
            <a:ext cx="4229100" cy="4661331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_x266939104"/>
          <p:cNvSpPr>
            <a:spLocks noChangeArrowheads="1"/>
          </p:cNvSpPr>
          <p:nvPr/>
        </p:nvSpPr>
        <p:spPr bwMode="auto">
          <a:xfrm>
            <a:off x="7361840" y="1671841"/>
            <a:ext cx="1006475" cy="273047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_x266938168"/>
          <p:cNvSpPr>
            <a:spLocks noChangeArrowheads="1"/>
          </p:cNvSpPr>
          <p:nvPr/>
        </p:nvSpPr>
        <p:spPr bwMode="auto">
          <a:xfrm>
            <a:off x="7361840" y="2214346"/>
            <a:ext cx="1006475" cy="273046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27231" y="2487392"/>
            <a:ext cx="3989410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흰 점토를 얼굴처럼 둥글고 넓적하게 만들어요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흰 점토 위에 여러 가지 색깔의 점토나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다양한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꾸미기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재료를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사용하여 눈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입을 꾸며요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(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면봉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모루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털실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페트병 뚜껑 등 다양한 재료를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활용해  꾸며보세요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점토로 우리 가족 얼굴을 꾸며요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27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3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그림 7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3" r="12604"/>
          <a:stretch/>
        </p:blipFill>
        <p:spPr>
          <a:xfrm rot="16200000">
            <a:off x="8557992" y="4523486"/>
            <a:ext cx="1440000" cy="1440000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368" y="4626449"/>
            <a:ext cx="1272540" cy="1272540"/>
          </a:xfrm>
          <a:prstGeom prst="rect">
            <a:avLst/>
          </a:prstGeom>
        </p:spPr>
      </p:pic>
      <p:pic>
        <p:nvPicPr>
          <p:cNvPr id="13" name="그림 12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643" y="4626449"/>
            <a:ext cx="1274400" cy="12744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258638" y="1538405"/>
            <a:ext cx="299648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색깔 점토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15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놀이용 칼</a:t>
            </a:r>
            <a:r>
              <a:rPr lang="en-US" altLang="ko-KR" sz="1200" spc="-15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15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그릇</a:t>
            </a:r>
            <a:endParaRPr lang="ko-KR" altLang="en-US" sz="1200" spc="-9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370188" y="1522132"/>
            <a:ext cx="299648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흰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점토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색깔 점토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15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꾸미기 재료 등</a:t>
            </a:r>
            <a:endParaRPr lang="ko-KR" altLang="en-US" sz="1200" spc="-9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830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x266919592"/>
          <p:cNvSpPr>
            <a:spLocks noChangeArrowheads="1"/>
          </p:cNvSpPr>
          <p:nvPr/>
        </p:nvSpPr>
        <p:spPr bwMode="auto">
          <a:xfrm>
            <a:off x="1252163" y="678830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24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플레이콘</a:t>
            </a:r>
            <a:r>
              <a:rPr kumimoji="0" lang="ko-KR" altLang="ko-KR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모자이크</a:t>
            </a:r>
            <a:r>
              <a:rPr kumimoji="0" lang="ko-KR" altLang="ko-KR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_x266926792"/>
          <p:cNvSpPr>
            <a:spLocks noChangeArrowheads="1"/>
          </p:cNvSpPr>
          <p:nvPr/>
        </p:nvSpPr>
        <p:spPr bwMode="auto">
          <a:xfrm>
            <a:off x="1026021" y="1390261"/>
            <a:ext cx="4229100" cy="4677293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_x266939104"/>
          <p:cNvSpPr>
            <a:spLocks noChangeArrowheads="1"/>
          </p:cNvSpPr>
          <p:nvPr/>
        </p:nvSpPr>
        <p:spPr bwMode="auto">
          <a:xfrm>
            <a:off x="1252163" y="1674823"/>
            <a:ext cx="1006475" cy="273982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_x266938168"/>
          <p:cNvSpPr>
            <a:spLocks noChangeArrowheads="1"/>
          </p:cNvSpPr>
          <p:nvPr/>
        </p:nvSpPr>
        <p:spPr bwMode="auto">
          <a:xfrm>
            <a:off x="1252163" y="2294495"/>
            <a:ext cx="1006475" cy="273981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4587" y="2544967"/>
            <a:ext cx="4110533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플레이콘을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다양하게 탐색해요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촉감 느껴보기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물에 담가 </a:t>
            </a:r>
            <a:r>
              <a:rPr lang="ko-KR" altLang="en-US" sz="1200" spc="-4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녹여보기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4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색깔별로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분류하기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접시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그릇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등을 이용해 팝콘처럼 튀겨 보기 등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endParaRPr lang="ko-KR" altLang="en-US" sz="1200" kern="0" dirty="0">
              <a:solidFill>
                <a:srgbClr val="1C3D62"/>
              </a:solidFill>
              <a:latin typeface="함초롬바탕" panose="02030604000101010101" pitchFamily="18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kern="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kern="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도화지에 그림을 그리고</a:t>
            </a:r>
            <a:r>
              <a:rPr lang="en-US" altLang="ko-KR" sz="1200" kern="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물에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적신 스펀지에 </a:t>
            </a:r>
            <a:r>
              <a:rPr lang="ko-KR" altLang="en-US" sz="120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을 찍은 후 그림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위에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플레이콘을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붙여요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kern="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en-US" altLang="ko-KR" sz="1200" kern="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플레이콘으로 모자이크 한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그림을 사인펜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크레파스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스티커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등으로 꾸며요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fontAlgn="base"/>
            <a:endParaRPr lang="en-US" altLang="ko-KR" sz="5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/>
            <a:r>
              <a:rPr lang="en-US" altLang="ko-KR" sz="10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※ </a:t>
            </a:r>
            <a:r>
              <a:rPr lang="ko-KR" altLang="en-US" sz="10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도화지에 </a:t>
            </a:r>
            <a:r>
              <a:rPr lang="ko-KR" altLang="en-US" sz="10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사인펜이나 크레파스 </a:t>
            </a:r>
            <a:r>
              <a:rPr lang="ko-KR" altLang="en-US" sz="10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등으로 간단한 </a:t>
            </a:r>
            <a:r>
              <a:rPr lang="ko-KR" altLang="en-US" sz="10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그림을 그려서 활용할 </a:t>
            </a:r>
            <a:r>
              <a:rPr lang="ko-KR" altLang="en-US" sz="10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수도 있고</a:t>
            </a:r>
            <a:r>
              <a:rPr lang="en-US" altLang="ko-KR" sz="10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0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그림 도안을 출력하여 사용할 수도 있어요 </a:t>
            </a:r>
            <a:endParaRPr lang="ko-KR" altLang="en-US" sz="10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51744" y="1561035"/>
            <a:ext cx="3003997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</a:t>
            </a:r>
            <a:endParaRPr lang="en-US" altLang="ko-KR" sz="1200" spc="-4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활용 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</a:t>
            </a:r>
            <a:r>
              <a:rPr lang="en-US" altLang="ko-KR" sz="1200" spc="-9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spc="-9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스펀지</a:t>
            </a:r>
            <a:r>
              <a:rPr lang="en-US" altLang="ko-KR" sz="1200" spc="-9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9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사인펜</a:t>
            </a:r>
            <a:r>
              <a:rPr lang="en-US" altLang="ko-KR" sz="1200" spc="-9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9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크레파스</a:t>
            </a:r>
            <a:r>
              <a:rPr lang="en-US" altLang="ko-KR" sz="1200" spc="-9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9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도화지 등 </a:t>
            </a:r>
            <a:endParaRPr lang="ko-KR" altLang="en-US" sz="1200" spc="-9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_x266919592"/>
          <p:cNvSpPr>
            <a:spLocks noChangeArrowheads="1"/>
          </p:cNvSpPr>
          <p:nvPr/>
        </p:nvSpPr>
        <p:spPr bwMode="auto">
          <a:xfrm>
            <a:off x="7361840" y="696193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sz="2400" dirty="0" err="1" smtClean="0">
                <a:solidFill>
                  <a:srgbClr val="FFFF00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플레이콘</a:t>
            </a:r>
            <a:r>
              <a:rPr lang="ko-KR" altLang="en-US" sz="2400" dirty="0" smtClean="0">
                <a:solidFill>
                  <a:srgbClr val="FFFF00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애벌레 만들기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_x266926792"/>
          <p:cNvSpPr>
            <a:spLocks noChangeArrowheads="1"/>
          </p:cNvSpPr>
          <p:nvPr/>
        </p:nvSpPr>
        <p:spPr bwMode="auto">
          <a:xfrm>
            <a:off x="7137571" y="1390261"/>
            <a:ext cx="4229100" cy="4661331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_x266939104"/>
          <p:cNvSpPr>
            <a:spLocks noChangeArrowheads="1"/>
          </p:cNvSpPr>
          <p:nvPr/>
        </p:nvSpPr>
        <p:spPr bwMode="auto">
          <a:xfrm>
            <a:off x="7361840" y="1671841"/>
            <a:ext cx="1006475" cy="273047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_x266938168"/>
          <p:cNvSpPr>
            <a:spLocks noChangeArrowheads="1"/>
          </p:cNvSpPr>
          <p:nvPr/>
        </p:nvSpPr>
        <p:spPr bwMode="auto">
          <a:xfrm>
            <a:off x="7361840" y="2214346"/>
            <a:ext cx="1006475" cy="273046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27230" y="2487392"/>
            <a:ext cx="4042131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lnSpc>
                <a:spcPct val="180000"/>
              </a:lnSpc>
            </a:pPr>
            <a:r>
              <a:rPr lang="en-US" altLang="ko-KR" sz="1200" kern="0" spc="-2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플레이콘을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탐색해요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en-US" altLang="ko-KR" sz="1200" kern="0" spc="-2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kern="0" spc="-2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물에 적신 스펀지에 </a:t>
            </a:r>
            <a:r>
              <a:rPr lang="ko-KR" altLang="en-US" sz="1200" spc="-4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플레이콘을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콩콩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찍어서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플레이콘을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  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서로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연결하여 붙여요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spc="-4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kern="0" spc="-2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길게 연결한 </a:t>
            </a:r>
            <a:r>
              <a:rPr lang="ko-KR" altLang="en-US" sz="1200" spc="-4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플레이콘에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빨대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스티커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등을 활용하여             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애벌레를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만들어요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kern="0" spc="-2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짧은 애벌레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긴 애벌레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같은 색 애벌레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여러 가지 색의    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just" fontAlgn="base">
              <a:lnSpc>
                <a:spcPct val="18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애벌레 </a:t>
            </a:r>
            <a:r>
              <a:rPr lang="ko-KR" altLang="en-US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 다양하게 만들 수 있어요</a:t>
            </a: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spc="-4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27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3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그림 14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554"/>
          <a:stretch/>
        </p:blipFill>
        <p:spPr>
          <a:xfrm>
            <a:off x="8532120" y="4892040"/>
            <a:ext cx="1440000" cy="1034960"/>
          </a:xfrm>
          <a:prstGeom prst="rect">
            <a:avLst/>
          </a:prstGeom>
        </p:spPr>
      </p:pic>
      <p:pic>
        <p:nvPicPr>
          <p:cNvPr id="4" name="그림 3"/>
          <p:cNvPicPr preferRelativeResize="0"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32" b="9368"/>
          <a:stretch/>
        </p:blipFill>
        <p:spPr>
          <a:xfrm>
            <a:off x="2407794" y="4942999"/>
            <a:ext cx="1440000" cy="10368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368315" y="1532562"/>
            <a:ext cx="2996483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플레이콘</a:t>
            </a:r>
            <a:endParaRPr lang="en-US" altLang="ko-KR" sz="1200" spc="-4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활용 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접시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스펀지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빨대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스티커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등</a:t>
            </a:r>
          </a:p>
        </p:txBody>
      </p:sp>
    </p:spTree>
    <p:extLst>
      <p:ext uri="{BB962C8B-B14F-4D97-AF65-F5344CB8AC3E}">
        <p14:creationId xmlns:p14="http://schemas.microsoft.com/office/powerpoint/2010/main" val="397032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x266919592"/>
          <p:cNvSpPr>
            <a:spLocks noChangeArrowheads="1"/>
          </p:cNvSpPr>
          <p:nvPr/>
        </p:nvSpPr>
        <p:spPr bwMode="auto">
          <a:xfrm>
            <a:off x="1252163" y="678830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2400" b="0" i="0" u="none" strike="noStrike" cap="none" spc="-30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알록달록 </a:t>
            </a:r>
            <a:r>
              <a:rPr kumimoji="0" lang="ko-KR" altLang="en-US" sz="2400" b="0" i="0" u="none" strike="noStrike" cap="none" spc="-300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스티커</a:t>
            </a:r>
            <a:r>
              <a:rPr kumimoji="0" lang="ko-KR" altLang="en-US" sz="2400" b="0" i="0" u="none" strike="noStrike" cap="none" spc="-30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로 풍선 꾸미기 </a:t>
            </a:r>
            <a:r>
              <a:rPr kumimoji="0" lang="ko-KR" altLang="ko-KR" sz="2400" b="0" i="0" u="none" strike="noStrike" cap="none" spc="-30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spc="-300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_x266926792"/>
          <p:cNvSpPr>
            <a:spLocks noChangeArrowheads="1"/>
          </p:cNvSpPr>
          <p:nvPr/>
        </p:nvSpPr>
        <p:spPr bwMode="auto">
          <a:xfrm>
            <a:off x="1026021" y="1390261"/>
            <a:ext cx="4229100" cy="4677293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_x266939104"/>
          <p:cNvSpPr>
            <a:spLocks noChangeArrowheads="1"/>
          </p:cNvSpPr>
          <p:nvPr/>
        </p:nvSpPr>
        <p:spPr bwMode="auto">
          <a:xfrm>
            <a:off x="1252163" y="1674823"/>
            <a:ext cx="1006475" cy="273982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_x266938168"/>
          <p:cNvSpPr>
            <a:spLocks noChangeArrowheads="1"/>
          </p:cNvSpPr>
          <p:nvPr/>
        </p:nvSpPr>
        <p:spPr bwMode="auto">
          <a:xfrm>
            <a:off x="1252163" y="2294495"/>
            <a:ext cx="1006475" cy="273981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7742" y="2544967"/>
            <a:ext cx="3825551" cy="2566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7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모양스티커와 재료들을 탐색해요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70000"/>
              </a:lnSpc>
            </a:pPr>
            <a:r>
              <a:rPr lang="en-US" altLang="ko-KR" sz="1200" kern="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en-US" altLang="ko-KR" sz="1200" kern="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색종이를 잘게 찢어 비닐봉투 안에 넣어요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70000"/>
              </a:lnSpc>
            </a:pPr>
            <a:r>
              <a:rPr lang="en-US" altLang="ko-KR" sz="1200" kern="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lang="en-US" altLang="ko-KR" sz="1200" kern="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비닐봉투에 공기를 넣어 묶어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비닐풍선을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만들어요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70000"/>
              </a:lnSpc>
            </a:pP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(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매듭부분에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투명테이프를 붙여 공기가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새어나오지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7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않도록 하면 더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좋아요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</a:p>
          <a:p>
            <a:pPr fontAlgn="base">
              <a:lnSpc>
                <a:spcPct val="17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비닐풍선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위에 모양스티커를 붙여 알록달록 꾸며요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fontAlgn="base">
              <a:lnSpc>
                <a:spcPct val="17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알록달록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비닐풍선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완성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!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재미있는 풍선 놀이해요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endParaRPr lang="ko-KR" altLang="en-US" dirty="0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_x266919592"/>
          <p:cNvSpPr>
            <a:spLocks noChangeArrowheads="1"/>
          </p:cNvSpPr>
          <p:nvPr/>
        </p:nvSpPr>
        <p:spPr bwMode="auto">
          <a:xfrm>
            <a:off x="7361840" y="696193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sz="2400" spc="-330" dirty="0" smtClean="0">
                <a:solidFill>
                  <a:srgbClr val="FFFF00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스티커</a:t>
            </a:r>
            <a:r>
              <a:rPr lang="ko-KR" altLang="en-US" sz="2400" spc="-330" dirty="0" smtClean="0">
                <a:solidFill>
                  <a:schemeClr val="bg1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로 가족사진 </a:t>
            </a:r>
            <a:r>
              <a:rPr lang="ko-KR" altLang="en-US" sz="2400" spc="-330" dirty="0" err="1" smtClean="0">
                <a:solidFill>
                  <a:schemeClr val="bg1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가랜드</a:t>
            </a:r>
            <a:r>
              <a:rPr lang="ko-KR" altLang="en-US" sz="2400" spc="-330" dirty="0" smtClean="0">
                <a:solidFill>
                  <a:schemeClr val="bg1"/>
                </a:solidFill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꾸미기</a:t>
            </a:r>
            <a:endParaRPr kumimoji="0" lang="ko-KR" altLang="ko-KR" sz="1800" b="0" i="0" u="none" strike="noStrike" cap="none" spc="-330" normalizeH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_x266926792"/>
          <p:cNvSpPr>
            <a:spLocks noChangeArrowheads="1"/>
          </p:cNvSpPr>
          <p:nvPr/>
        </p:nvSpPr>
        <p:spPr bwMode="auto">
          <a:xfrm>
            <a:off x="7137571" y="1390261"/>
            <a:ext cx="4229100" cy="4661331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_x266939104"/>
          <p:cNvSpPr>
            <a:spLocks noChangeArrowheads="1"/>
          </p:cNvSpPr>
          <p:nvPr/>
        </p:nvSpPr>
        <p:spPr bwMode="auto">
          <a:xfrm>
            <a:off x="7361840" y="1671841"/>
            <a:ext cx="1006475" cy="273047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_x266938168"/>
          <p:cNvSpPr>
            <a:spLocks noChangeArrowheads="1"/>
          </p:cNvSpPr>
          <p:nvPr/>
        </p:nvSpPr>
        <p:spPr bwMode="auto">
          <a:xfrm>
            <a:off x="7361840" y="2214346"/>
            <a:ext cx="1006475" cy="273046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27230" y="2487392"/>
            <a:ext cx="4137567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모양스티커와 재료들을 탐색해요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반으로 접은 세모 모양 색종이에 가족사진을 붙이고 </a:t>
            </a:r>
          </a:p>
          <a:p>
            <a:pPr fontAlgn="base">
              <a:lnSpc>
                <a:spcPct val="180000"/>
              </a:lnSpc>
            </a:pP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모양스티커를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붙여요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 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 꾸민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가랜드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종이를 끈으로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연결해 우리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가족 </a:t>
            </a:r>
            <a:r>
              <a:rPr lang="ko-KR" altLang="en-US" sz="120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가랜드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를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완성해요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20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가랜드를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우리 집에 걸어보아요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27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3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34" b="11615"/>
          <a:stretch/>
        </p:blipFill>
        <p:spPr>
          <a:xfrm>
            <a:off x="2373351" y="4847690"/>
            <a:ext cx="1508886" cy="104445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042" y="4697911"/>
            <a:ext cx="1440000" cy="108000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258638" y="1538405"/>
            <a:ext cx="299648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모양스티커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15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비닐봉투</a:t>
            </a:r>
            <a:r>
              <a:rPr lang="en-US" altLang="ko-KR" sz="1200" spc="-15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15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색종이</a:t>
            </a:r>
            <a:r>
              <a:rPr lang="en-US" altLang="ko-KR" sz="1200" spc="-15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spc="-150" dirty="0" err="1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투명테이프</a:t>
            </a:r>
            <a:endParaRPr lang="ko-KR" altLang="en-US" sz="1200" spc="-9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68315" y="1530347"/>
            <a:ext cx="299648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모양스티커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가족사진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색종이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,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끈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4843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_x266919592"/>
          <p:cNvSpPr>
            <a:spLocks noChangeArrowheads="1"/>
          </p:cNvSpPr>
          <p:nvPr/>
        </p:nvSpPr>
        <p:spPr bwMode="auto">
          <a:xfrm>
            <a:off x="1252163" y="678830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촉감 공</a:t>
            </a:r>
            <a:r>
              <a:rPr kumimoji="0" lang="ko-KR" altLang="en-US" sz="2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을 바구니에 쏙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_x266926792"/>
          <p:cNvSpPr>
            <a:spLocks noChangeArrowheads="1"/>
          </p:cNvSpPr>
          <p:nvPr/>
        </p:nvSpPr>
        <p:spPr bwMode="auto">
          <a:xfrm>
            <a:off x="1026021" y="1390261"/>
            <a:ext cx="4229100" cy="4677293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_x266939104"/>
          <p:cNvSpPr>
            <a:spLocks noChangeArrowheads="1"/>
          </p:cNvSpPr>
          <p:nvPr/>
        </p:nvSpPr>
        <p:spPr bwMode="auto">
          <a:xfrm>
            <a:off x="1252163" y="1674823"/>
            <a:ext cx="1006475" cy="273982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_x266938168"/>
          <p:cNvSpPr>
            <a:spLocks noChangeArrowheads="1"/>
          </p:cNvSpPr>
          <p:nvPr/>
        </p:nvSpPr>
        <p:spPr bwMode="auto">
          <a:xfrm>
            <a:off x="1252163" y="2294495"/>
            <a:ext cx="1006475" cy="273981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4588" y="2544967"/>
            <a:ext cx="40370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바닥에 바구니를 놓아요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촉감 공을 던져 바구니 안에 넣어요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(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다양한 크기의 바구니를 활용해보세요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바구니 크기나 위치를 조정해가며 다양하게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촉감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던져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넣기를 해요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304800" y="304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8" name="_x266919592"/>
          <p:cNvSpPr>
            <a:spLocks noChangeArrowheads="1"/>
          </p:cNvSpPr>
          <p:nvPr/>
        </p:nvSpPr>
        <p:spPr bwMode="auto">
          <a:xfrm>
            <a:off x="7361840" y="696193"/>
            <a:ext cx="3751263" cy="492125"/>
          </a:xfrm>
          <a:prstGeom prst="rect">
            <a:avLst/>
          </a:prstGeom>
          <a:solidFill>
            <a:srgbClr val="47B0BB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sz="24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페트병 볼링</a:t>
            </a:r>
            <a:r>
              <a:rPr lang="en-US" altLang="ko-KR" sz="24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2400" dirty="0" smtClean="0">
                <a:solidFill>
                  <a:srgbClr val="FFFF00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</a:t>
            </a:r>
            <a:r>
              <a:rPr lang="en-US" altLang="ko-KR" sz="24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</a:t>
            </a:r>
            <a:r>
              <a:rPr lang="ko-KR" altLang="en-US" sz="240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</a:t>
            </a:r>
            <a:endParaRPr kumimoji="0" lang="ko-KR" altLang="ko-KR" sz="1800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1" name="_x266926792"/>
          <p:cNvSpPr>
            <a:spLocks noChangeArrowheads="1"/>
          </p:cNvSpPr>
          <p:nvPr/>
        </p:nvSpPr>
        <p:spPr bwMode="auto">
          <a:xfrm>
            <a:off x="7137571" y="1390261"/>
            <a:ext cx="4229100" cy="4661331"/>
          </a:xfrm>
          <a:prstGeom prst="rect">
            <a:avLst/>
          </a:prstGeom>
          <a:solidFill>
            <a:srgbClr val="FFFFFF"/>
          </a:solidFill>
          <a:ln w="71882">
            <a:solidFill>
              <a:srgbClr val="A3D7DD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_x266939104"/>
          <p:cNvSpPr>
            <a:spLocks noChangeArrowheads="1"/>
          </p:cNvSpPr>
          <p:nvPr/>
        </p:nvSpPr>
        <p:spPr bwMode="auto">
          <a:xfrm>
            <a:off x="7361840" y="1671841"/>
            <a:ext cx="1006475" cy="273047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놀이자료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_x266938168"/>
          <p:cNvSpPr>
            <a:spLocks noChangeArrowheads="1"/>
          </p:cNvSpPr>
          <p:nvPr/>
        </p:nvSpPr>
        <p:spPr bwMode="auto">
          <a:xfrm>
            <a:off x="7361840" y="2214346"/>
            <a:ext cx="1006475" cy="273046"/>
          </a:xfrm>
          <a:prstGeom prst="rect">
            <a:avLst/>
          </a:prstGeom>
          <a:solidFill>
            <a:srgbClr val="74C3CC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500" b="0" i="0" u="none" strike="noStrike" cap="none" normalizeH="0" baseline="0" dirty="0" err="1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놀이방법</a:t>
            </a:r>
            <a:r>
              <a:rPr kumimoji="0" lang="ko-KR" altLang="ko-KR" sz="15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함초롬바탕" panose="02030604000101010101" pitchFamily="18" charset="-127"/>
                <a:ea typeface="나눔고딕 ExtraBold" panose="020D0904000000000000" pitchFamily="50" charset="-127"/>
              </a:rPr>
              <a:t>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27230" y="2487392"/>
            <a:ext cx="41375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페트병을 바닥에 세워놓아요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반대편에 여러 개의 페트병을 세워두고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촉감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공을 굴려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페트병을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맞혀요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페트병과의 거리를 점점 멀게 하면서 페트병을 </a:t>
            </a:r>
            <a:r>
              <a:rPr lang="ko-KR" altLang="en-US" sz="120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쓰러뜨</a:t>
            </a:r>
            <a:r>
              <a:rPr lang="ko-KR" altLang="en-US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</a:t>
            </a:r>
            <a:endParaRPr lang="en-US" altLang="ko-KR" sz="120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80000"/>
              </a:lnSpc>
            </a:pP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20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  </a:t>
            </a:r>
            <a:r>
              <a:rPr lang="ko-KR" altLang="en-US" sz="120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려요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lang="ko-KR" altLang="en-US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여러 가지 촉감 공으로 맞춰요</a:t>
            </a:r>
            <a:r>
              <a:rPr lang="en-US" altLang="ko-KR" sz="1200" dirty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).</a:t>
            </a:r>
            <a:endParaRPr lang="ko-KR" altLang="en-US" sz="120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27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443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_x51493648" descr="EMB00002440093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2779"/>
            <a:ext cx="839787" cy="38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97794" y="4270642"/>
            <a:ext cx="1260000" cy="162000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7"/>
          <a:stretch/>
        </p:blipFill>
        <p:spPr>
          <a:xfrm>
            <a:off x="8532121" y="4344005"/>
            <a:ext cx="1440000" cy="147327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2258638" y="1538405"/>
            <a:ext cx="2996483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촉감 공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15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바구니</a:t>
            </a:r>
            <a:endParaRPr lang="ko-KR" altLang="en-US" sz="1200" spc="-9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68315" y="1528442"/>
            <a:ext cx="299648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놀이키트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촉감 공</a:t>
            </a:r>
            <a:endParaRPr lang="en-US" altLang="ko-KR" sz="1200" spc="-40" dirty="0" smtClean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fontAlgn="base">
              <a:lnSpc>
                <a:spcPct val="130000"/>
              </a:lnSpc>
            </a:pP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· </a:t>
            </a:r>
            <a:r>
              <a:rPr lang="ko-KR" altLang="en-US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가정 내 </a:t>
            </a:r>
            <a:r>
              <a:rPr lang="ko-KR" altLang="en-US" sz="1200" spc="-40" dirty="0" err="1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활용자료</a:t>
            </a:r>
            <a:r>
              <a:rPr lang="en-US" altLang="ko-KR" sz="1200" spc="-4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200" spc="-150" dirty="0" smtClean="0">
                <a:solidFill>
                  <a:srgbClr val="1C3D6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페트병</a:t>
            </a:r>
            <a:endParaRPr lang="ko-KR" altLang="en-US" sz="1200" spc="-90" dirty="0">
              <a:solidFill>
                <a:srgbClr val="1C3D6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301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725</Words>
  <Application>Microsoft Office PowerPoint</Application>
  <PresentationFormat>와이드스크린</PresentationFormat>
  <Paragraphs>119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나눔고딕</vt:lpstr>
      <vt:lpstr>나눔고딕 ExtraBold</vt:lpstr>
      <vt:lpstr>맑은 고딕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TG</cp:lastModifiedBy>
  <cp:revision>30</cp:revision>
  <cp:lastPrinted>2020-04-03T05:25:54Z</cp:lastPrinted>
  <dcterms:created xsi:type="dcterms:W3CDTF">2020-04-02T09:08:24Z</dcterms:created>
  <dcterms:modified xsi:type="dcterms:W3CDTF">2020-04-13T09:34:36Z</dcterms:modified>
</cp:coreProperties>
</file>